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Google Sans" panose="020B0604020202020204" charset="0"/>
      <p:regular r:id="rId9"/>
      <p:bold r:id="rId10"/>
      <p:italic r:id="rId11"/>
      <p:boldItalic r:id="rId12"/>
    </p:embeddedFont>
    <p:embeddedFont>
      <p:font typeface="Google Sans SemiBold" panose="020B0604020202020204" charset="0"/>
      <p:regular r:id="rId13"/>
      <p:bold r:id="rId14"/>
      <p:italic r:id="rId15"/>
      <p:boldItalic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PT Sans Narrow" panose="020B0506020203020204" pitchFamily="34" charset="-52"/>
      <p:regular r:id="rId21"/>
      <p:bold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Source Sans Pro" panose="020B0503030403020204" pitchFamily="34" charset="0"/>
      <p:regular r:id="rId27"/>
      <p:bold r:id="rId28"/>
    </p:embeddedFont>
    <p:embeddedFont>
      <p:font typeface="Work Sans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7" autoAdjust="0"/>
    <p:restoredTop sz="94660"/>
  </p:normalViewPr>
  <p:slideViewPr>
    <p:cSldViewPr snapToGrid="0">
      <p:cViewPr varScale="1">
        <p:scale>
          <a:sx n="56" d="100"/>
          <a:sy n="56" d="100"/>
        </p:scale>
        <p:origin x="2602" y="3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34" Type="http://schemas.openxmlformats.org/officeDocument/2006/relationships/viewProps" Target="viewProp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32" Type="http://schemas.openxmlformats.org/officeDocument/2006/relationships/font" Target="fonts/font28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font" Target="fonts/font24.fntdata"/><Relationship Id="rId36" Type="http://schemas.openxmlformats.org/officeDocument/2006/relationships/tableStyles" Target="tableStyle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font" Target="fonts/font27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font" Target="fonts/font23.fntdata"/><Relationship Id="rId30" Type="http://schemas.openxmlformats.org/officeDocument/2006/relationships/font" Target="fonts/font26.fntdata"/><Relationship Id="rId35" Type="http://schemas.openxmlformats.org/officeDocument/2006/relationships/theme" Target="theme/theme1.xml"/><Relationship Id="rId8" Type="http://schemas.openxmlformats.org/officeDocument/2006/relationships/font" Target="fonts/font4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7583700" cy="771300"/>
            <a:chOff x="188700" y="665125"/>
            <a:chExt cx="75837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75837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New York City TLC Project . Exploratory Data Analysis. Executive summary</a:t>
              </a:r>
              <a:endParaRPr lang="en-US"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Executive summary report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BAC22D42-A355-4AFF-BD44-A1F1F99E1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5956" y="4866759"/>
            <a:ext cx="4121169" cy="22004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1A19C4-F580-4776-8D0D-D159A655C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5600" y="3365740"/>
            <a:ext cx="3607232" cy="1483870"/>
          </a:xfrm>
          <a:prstGeom prst="rect">
            <a:avLst/>
          </a:prstGeom>
        </p:spPr>
      </p:pic>
      <p:sp>
        <p:nvSpPr>
          <p:cNvPr id="11" name="Google Shape;454;p20">
            <a:extLst>
              <a:ext uri="{FF2B5EF4-FFF2-40B4-BE49-F238E27FC236}">
                <a16:creationId xmlns:a16="http://schemas.microsoft.com/office/drawing/2014/main" id="{EBCB6BF0-3B28-4A52-9794-B8D170D42573}"/>
              </a:ext>
            </a:extLst>
          </p:cNvPr>
          <p:cNvSpPr txBox="1"/>
          <p:nvPr/>
        </p:nvSpPr>
        <p:spPr>
          <a:xfrm>
            <a:off x="-40942" y="3889247"/>
            <a:ext cx="3275462" cy="5991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 highest distribution of trip distances are below 5 miles, but there are outliers all the way out to 35 miles. 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 total cost of each trip also has a distribution that skews right, with most costs falling in the $5-15 range.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Monthly rides are fairly consistent, with notable dips in the summer months of July, August, and September, and in February.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Wednesday through Saturday had the highest number of daily rides, while Sunday and Monday had the least.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Thursday had the highest gross revenue of all days, and Sunday and Monday had the least. 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</a:rPr>
              <a:t>S</a:t>
            </a: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aturday had only 35 fewer rides than Thursday, its gross revenue was ~$6,000 less than Thursday's -  more than a 10% drop.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endParaRPr lang="en-US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endParaRPr lang="en-IL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374DC6-87A2-4BEF-A23F-74B2DBDA4208}"/>
              </a:ext>
            </a:extLst>
          </p:cNvPr>
          <p:cNvSpPr txBox="1"/>
          <p:nvPr/>
        </p:nvSpPr>
        <p:spPr>
          <a:xfrm>
            <a:off x="3439236" y="7762810"/>
            <a:ext cx="4121169" cy="1818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298450">
              <a:lnSpc>
                <a:spcPct val="135714"/>
              </a:lnSpc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US" dirty="0">
                <a:solidFill>
                  <a:schemeClr val="dk1"/>
                </a:solidFill>
              </a:rPr>
              <a:t>Use descriptive statistics to learn more about the data.</a:t>
            </a:r>
          </a:p>
          <a:p>
            <a:pPr marL="457200" indent="-298450">
              <a:lnSpc>
                <a:spcPct val="135714"/>
              </a:lnSpc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US" dirty="0">
                <a:solidFill>
                  <a:schemeClr val="dk1"/>
                </a:solidFill>
              </a:rPr>
              <a:t>For negative fare amount – drop this data</a:t>
            </a:r>
          </a:p>
          <a:p>
            <a:pPr marL="457200" indent="-298450">
              <a:lnSpc>
                <a:spcPct val="135714"/>
              </a:lnSpc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US" dirty="0">
                <a:solidFill>
                  <a:schemeClr val="dk1"/>
                </a:solidFill>
              </a:rPr>
              <a:t>For zero distance trip – request explanations, drop if none</a:t>
            </a:r>
          </a:p>
          <a:p>
            <a:pPr marL="457200" indent="-298450">
              <a:lnSpc>
                <a:spcPct val="135714"/>
              </a:lnSpc>
              <a:buClr>
                <a:schemeClr val="dk1"/>
              </a:buClr>
              <a:buSzPts val="1100"/>
              <a:buFont typeface="Google Sans"/>
              <a:buAutoNum type="arabicPeriod"/>
            </a:pPr>
            <a:r>
              <a:rPr lang="en-US" dirty="0">
                <a:solidFill>
                  <a:schemeClr val="dk1"/>
                </a:solidFill>
              </a:rPr>
              <a:t>Create and run a regression model.</a:t>
            </a:r>
          </a:p>
        </p:txBody>
      </p:sp>
      <p:sp>
        <p:nvSpPr>
          <p:cNvPr id="13" name="Google Shape;454;p20">
            <a:extLst>
              <a:ext uri="{FF2B5EF4-FFF2-40B4-BE49-F238E27FC236}">
                <a16:creationId xmlns:a16="http://schemas.microsoft.com/office/drawing/2014/main" id="{C09A64FD-07E3-4D66-A7A9-1FC4EC669F09}"/>
              </a:ext>
            </a:extLst>
          </p:cNvPr>
          <p:cNvSpPr txBox="1"/>
          <p:nvPr/>
        </p:nvSpPr>
        <p:spPr>
          <a:xfrm>
            <a:off x="188699" y="1436425"/>
            <a:ext cx="7408425" cy="1233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</a:pPr>
            <a:r>
              <a:rPr lang="en" sz="1600" dirty="0">
                <a:solidFill>
                  <a:srgbClr val="1F1F1F"/>
                </a:solidFill>
                <a:effectLst/>
                <a:latin typeface="Source Sans Pro" panose="020B0503030403020204" pitchFamily="34" charset="0"/>
                <a:ea typeface="Arial" panose="020B0604020202020204" pitchFamily="34" charset="0"/>
              </a:rPr>
              <a:t>New York City Taxi and Limousine Commission (TLC) requested to build a regression model that predicts taxi cab fares before each ride.  based on distance, time of day, and any additional variables we find necessary. </a:t>
            </a:r>
            <a:r>
              <a:rPr lang="en-US" sz="1600" dirty="0">
                <a:solidFill>
                  <a:srgbClr val="1F1F1F"/>
                </a:solidFill>
                <a:effectLst/>
                <a:latin typeface="Source Sans Pro" panose="020B0503030403020204" pitchFamily="34" charset="0"/>
                <a:ea typeface="Arial" panose="020B0604020202020204" pitchFamily="34" charset="0"/>
              </a:rPr>
              <a:t>At this stage, Data Team should perform Exploratory Data Analysis and provide detailed inside about findings</a:t>
            </a:r>
            <a:endParaRPr lang="en-IL" sz="16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247</Words>
  <Application>Microsoft Office PowerPoint</Application>
  <PresentationFormat>Custom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Roboto</vt:lpstr>
      <vt:lpstr>Work Sans</vt:lpstr>
      <vt:lpstr>Calibri</vt:lpstr>
      <vt:lpstr>Source Sans Pro</vt:lpstr>
      <vt:lpstr>PT Sans Narrow</vt:lpstr>
      <vt:lpstr>Google Sans SemiBold</vt:lpstr>
      <vt:lpstr>Google Sans</vt:lpstr>
      <vt:lpstr>Arial</vt:lpstr>
      <vt:lpstr>Lato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alpilkin</dc:creator>
  <cp:lastModifiedBy>alpilkin</cp:lastModifiedBy>
  <cp:revision>10</cp:revision>
  <dcterms:modified xsi:type="dcterms:W3CDTF">2023-10-16T14:07:05Z</dcterms:modified>
</cp:coreProperties>
</file>